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1pPr>
    <a:lvl2pPr marL="0" marR="0" indent="228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2pPr>
    <a:lvl3pPr marL="0" marR="0" indent="457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3pPr>
    <a:lvl4pPr marL="0" marR="0" indent="685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4pPr>
    <a:lvl5pPr marL="0" marR="0" indent="9144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5pPr>
    <a:lvl6pPr marL="0" marR="0" indent="11430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6pPr>
    <a:lvl7pPr marL="0" marR="0" indent="13716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7pPr>
    <a:lvl8pPr marL="0" marR="0" indent="16002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8pPr>
    <a:lvl9pPr marL="0" marR="0" indent="182880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F02D00"/>
        </a:solidFill>
        <a:effectLst/>
        <a:uFillTx/>
        <a:latin typeface="+mn-lt"/>
        <a:ea typeface="+mn-ea"/>
        <a:cs typeface="+mn-cs"/>
        <a:sym typeface="Isidora Sans Bold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703" userDrawn="1">
          <p15:clr>
            <a:srgbClr val="A4A3A4"/>
          </p15:clr>
        </p15:guide>
        <p15:guide id="3" orient="horz" pos="7722" userDrawn="1">
          <p15:clr>
            <a:srgbClr val="A4A3A4"/>
          </p15:clr>
        </p15:guide>
        <p15:guide id="4" orient="horz" pos="895" userDrawn="1">
          <p15:clr>
            <a:srgbClr val="A4A3A4"/>
          </p15:clr>
        </p15:guide>
        <p15:guide id="5" pos="536" userDrawn="1">
          <p15:clr>
            <a:srgbClr val="A4A3A4"/>
          </p15:clr>
        </p15:guide>
        <p15:guide id="6" pos="14801" userDrawn="1">
          <p15:clr>
            <a:srgbClr val="A4A3A4"/>
          </p15:clr>
        </p15:guide>
        <p15:guide id="7" orient="horz" pos="532" userDrawn="1">
          <p15:clr>
            <a:srgbClr val="A4A3A4"/>
          </p15:clr>
        </p15:guide>
        <p15:guide id="8" orient="horz" pos="8176" userDrawn="1">
          <p15:clr>
            <a:srgbClr val="A4A3A4"/>
          </p15:clr>
        </p15:guide>
        <p15:guide id="9" pos="1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2D00"/>
    <a:srgbClr val="53585F"/>
    <a:srgbClr val="8DD0D3"/>
    <a:srgbClr val="FFFFFF"/>
    <a:srgbClr val="98E0E2"/>
    <a:srgbClr val="7BB4B7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Isidora Sans Light"/>
          <a:ea typeface="Isidora Sans Light"/>
          <a:cs typeface="Isidora Sans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73"/>
    <p:restoredTop sz="94610"/>
  </p:normalViewPr>
  <p:slideViewPr>
    <p:cSldViewPr snapToGrid="0" snapToObjects="1">
      <p:cViewPr varScale="1">
        <p:scale>
          <a:sx n="64" d="100"/>
          <a:sy n="64" d="100"/>
        </p:scale>
        <p:origin x="776" y="192"/>
      </p:cViewPr>
      <p:guideLst>
        <p:guide orient="horz" pos="4320"/>
        <p:guide pos="7703"/>
        <p:guide orient="horz" pos="7722"/>
        <p:guide orient="horz" pos="895"/>
        <p:guide pos="536"/>
        <p:guide pos="14801"/>
        <p:guide orient="horz" pos="532"/>
        <p:guide orient="horz" pos="8176"/>
        <p:guide pos="1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15930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1pPr>
    <a:lvl2pPr indent="2286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2pPr>
    <a:lvl3pPr indent="4572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3pPr>
    <a:lvl4pPr indent="6858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4pPr>
    <a:lvl5pPr indent="9144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5pPr>
    <a:lvl6pPr indent="11430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6pPr>
    <a:lvl7pPr indent="13716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7pPr>
    <a:lvl8pPr indent="16002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8pPr>
    <a:lvl9pPr indent="1828800" defTabSz="457200" latinLnBrk="0">
      <a:lnSpc>
        <a:spcPct val="125000"/>
      </a:lnSpc>
      <a:defRPr sz="2400">
        <a:latin typeface="Isidora Sans Regular"/>
        <a:ea typeface="Isidora Sans Regular"/>
        <a:cs typeface="Isidora Sans Regular"/>
        <a:sym typeface="Isidora Sans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3901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mestika.org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mestika.org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mestika.org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mestika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estra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ursos Adicionales">
            <a:extLst>
              <a:ext uri="{FF2B5EF4-FFF2-40B4-BE49-F238E27FC236}">
                <a16:creationId xmlns:a16="http://schemas.microsoft.com/office/drawing/2014/main" id="{A68E5CFC-CBAF-1E43-A517-01872AE38793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Maestra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;p15">
            <a:extLst>
              <a:ext uri="{FF2B5EF4-FFF2-40B4-BE49-F238E27FC236}">
                <a16:creationId xmlns:a16="http://schemas.microsoft.com/office/drawing/2014/main" id="{57C853E6-58EA-5C43-9149-862EA43B0555}"/>
              </a:ext>
            </a:extLst>
          </p:cNvPr>
          <p:cNvSpPr/>
          <p:nvPr userDrawn="1"/>
        </p:nvSpPr>
        <p:spPr>
          <a:xfrm>
            <a:off x="-108375" y="1552606"/>
            <a:ext cx="9708900" cy="3667500"/>
          </a:xfrm>
          <a:prstGeom prst="rect">
            <a:avLst/>
          </a:prstGeom>
          <a:solidFill>
            <a:srgbClr val="DCDEE0">
              <a:alpha val="36080"/>
            </a:srgbClr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3585F"/>
              </a:buClr>
              <a:buSzPts val="3600"/>
              <a:buFont typeface="Rasa"/>
              <a:buNone/>
            </a:pPr>
            <a:endParaRPr sz="3600" b="1" i="0" u="none" strike="noStrike" cap="none" dirty="0">
              <a:solidFill>
                <a:srgbClr val="F02D00"/>
              </a:solidFill>
              <a:latin typeface="Rasa"/>
              <a:ea typeface="Rasa"/>
              <a:cs typeface="Rasa"/>
              <a:sym typeface="Rasa"/>
            </a:endParaRPr>
          </a:p>
        </p:txBody>
      </p:sp>
    </p:spTree>
    <p:extLst>
      <p:ext uri="{BB962C8B-B14F-4D97-AF65-F5344CB8AC3E}">
        <p14:creationId xmlns:p14="http://schemas.microsoft.com/office/powerpoint/2010/main" val="390578661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estra Encabe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ursos Adicionales">
            <a:extLst>
              <a:ext uri="{FF2B5EF4-FFF2-40B4-BE49-F238E27FC236}">
                <a16:creationId xmlns:a16="http://schemas.microsoft.com/office/drawing/2014/main" id="{64B8EFCF-5ED2-D54A-A721-6258DF3C5C72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  <p:sp>
        <p:nvSpPr>
          <p:cNvPr id="8" name="Marcador de posición de imagen 2">
            <a:extLst>
              <a:ext uri="{FF2B5EF4-FFF2-40B4-BE49-F238E27FC236}">
                <a16:creationId xmlns:a16="http://schemas.microsoft.com/office/drawing/2014/main" id="{80FDD059-A806-C646-ABAA-774B7546A8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1339" y="1481958"/>
            <a:ext cx="11340662" cy="10772035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algn="ctr">
              <a:defRPr b="1"/>
            </a:lvl1pPr>
          </a:lstStyle>
          <a:p>
            <a:endParaRPr lang="es-ES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estra 9 cop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"/>
          <p:cNvSpPr/>
          <p:nvPr/>
        </p:nvSpPr>
        <p:spPr>
          <a:xfrm>
            <a:off x="12213771" y="8072"/>
            <a:ext cx="12252228" cy="13707928"/>
          </a:xfrm>
          <a:prstGeom prst="rect">
            <a:avLst/>
          </a:prstGeom>
          <a:solidFill>
            <a:srgbClr val="DCDEE0">
              <a:alpha val="36352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20000"/>
              </a:lnSpc>
              <a:defRPr sz="2300">
                <a:solidFill>
                  <a:srgbClr val="53585F"/>
                </a:solidFill>
                <a:latin typeface="Isidora Sans Regular"/>
                <a:ea typeface="Isidora Sans Regular"/>
                <a:cs typeface="Isidora Sans Regular"/>
                <a:sym typeface="Isidora Sans Regular"/>
              </a:defRPr>
            </a:pPr>
            <a:endParaRPr dirty="0"/>
          </a:p>
        </p:txBody>
      </p:sp>
      <p:sp>
        <p:nvSpPr>
          <p:cNvPr id="7" name="Recursos Adicionales">
            <a:extLst>
              <a:ext uri="{FF2B5EF4-FFF2-40B4-BE49-F238E27FC236}">
                <a16:creationId xmlns:a16="http://schemas.microsoft.com/office/drawing/2014/main" id="{D5579551-848C-DA48-84ED-9620E25E7858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  <p:sp>
        <p:nvSpPr>
          <p:cNvPr id="8" name="Rectángulo 7">
            <a:hlinkClick r:id="rId2"/>
            <a:extLst>
              <a:ext uri="{FF2B5EF4-FFF2-40B4-BE49-F238E27FC236}">
                <a16:creationId xmlns:a16="http://schemas.microsoft.com/office/drawing/2014/main" id="{8A0DE554-0142-1143-80AF-5DA57D07CD3C}"/>
              </a:ext>
            </a:extLst>
          </p:cNvPr>
          <p:cNvSpPr/>
          <p:nvPr userDrawn="1"/>
        </p:nvSpPr>
        <p:spPr>
          <a:xfrm>
            <a:off x="21750019" y="681861"/>
            <a:ext cx="1938656" cy="403252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2300" b="0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Isidora Sans Regular"/>
              <a:ea typeface="Isidora Sans Regular"/>
              <a:cs typeface="Isidora Sans Regular"/>
              <a:sym typeface="Isidora Sans Regular"/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7680" userDrawn="1">
          <p15:clr>
            <a:srgbClr val="FBAE40"/>
          </p15:clr>
        </p15:guide>
        <p15:guide id="2" orient="horz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estra 9 cop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ursos Adicionales">
            <a:extLst>
              <a:ext uri="{FF2B5EF4-FFF2-40B4-BE49-F238E27FC236}">
                <a16:creationId xmlns:a16="http://schemas.microsoft.com/office/drawing/2014/main" id="{72F1B2A6-1C18-584A-860A-63AC76388F38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  <p:sp>
        <p:nvSpPr>
          <p:cNvPr id="7" name="Rectángulo 6">
            <a:hlinkClick r:id="rId2"/>
            <a:extLst>
              <a:ext uri="{FF2B5EF4-FFF2-40B4-BE49-F238E27FC236}">
                <a16:creationId xmlns:a16="http://schemas.microsoft.com/office/drawing/2014/main" id="{134CCB62-6CC9-374B-96BF-A3388D38C913}"/>
              </a:ext>
            </a:extLst>
          </p:cNvPr>
          <p:cNvSpPr/>
          <p:nvPr userDrawn="1"/>
        </p:nvSpPr>
        <p:spPr>
          <a:xfrm>
            <a:off x="21750019" y="681861"/>
            <a:ext cx="1938656" cy="403252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2300" b="0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Isidora Sans Regular"/>
              <a:ea typeface="Isidora Sans Regular"/>
              <a:cs typeface="Isidora Sans Regular"/>
              <a:sym typeface="Isidora Sans Regular"/>
            </a:endParaRPr>
          </a:p>
        </p:txBody>
      </p:sp>
      <p:sp>
        <p:nvSpPr>
          <p:cNvPr id="8" name="Rectángulo">
            <a:extLst>
              <a:ext uri="{FF2B5EF4-FFF2-40B4-BE49-F238E27FC236}">
                <a16:creationId xmlns:a16="http://schemas.microsoft.com/office/drawing/2014/main" id="{9FB68A18-1BDB-694C-928A-3CF6753EF3C2}"/>
              </a:ext>
            </a:extLst>
          </p:cNvPr>
          <p:cNvSpPr/>
          <p:nvPr userDrawn="1"/>
        </p:nvSpPr>
        <p:spPr>
          <a:xfrm>
            <a:off x="22648" y="0"/>
            <a:ext cx="9702164" cy="13716000"/>
          </a:xfrm>
          <a:prstGeom prst="rect">
            <a:avLst/>
          </a:prstGeom>
          <a:solidFill>
            <a:srgbClr val="DCDEE0">
              <a:alpha val="3607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20000"/>
              </a:lnSpc>
              <a:defRPr sz="2300">
                <a:solidFill>
                  <a:srgbClr val="53585F"/>
                </a:solidFill>
                <a:latin typeface="Isidora Sans Regular"/>
                <a:ea typeface="Isidora Sans Regular"/>
                <a:cs typeface="Isidora Sans Regular"/>
                <a:sym typeface="Isidora Sans Regular"/>
              </a:defRPr>
            </a:pPr>
            <a:endParaRPr dirty="0"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Maestra 9 cop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ángulo"/>
          <p:cNvSpPr/>
          <p:nvPr/>
        </p:nvSpPr>
        <p:spPr>
          <a:xfrm>
            <a:off x="0" y="0"/>
            <a:ext cx="12183237" cy="13716000"/>
          </a:xfrm>
          <a:prstGeom prst="rect">
            <a:avLst/>
          </a:prstGeom>
          <a:solidFill>
            <a:srgbClr val="DCDEE0">
              <a:alpha val="36078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457200">
              <a:lnSpc>
                <a:spcPct val="120000"/>
              </a:lnSpc>
              <a:defRPr sz="2300">
                <a:solidFill>
                  <a:srgbClr val="53585F"/>
                </a:solidFill>
                <a:latin typeface="Isidora Sans Regular"/>
                <a:ea typeface="Isidora Sans Regular"/>
                <a:cs typeface="Isidora Sans Regular"/>
                <a:sym typeface="Isidora Sans Regular"/>
              </a:defRPr>
            </a:pPr>
            <a:endParaRPr dirty="0"/>
          </a:p>
        </p:txBody>
      </p:sp>
      <p:sp>
        <p:nvSpPr>
          <p:cNvPr id="6" name="Recursos Adicionales">
            <a:extLst>
              <a:ext uri="{FF2B5EF4-FFF2-40B4-BE49-F238E27FC236}">
                <a16:creationId xmlns:a16="http://schemas.microsoft.com/office/drawing/2014/main" id="{72F1B2A6-1C18-584A-860A-63AC76388F38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  <p:sp>
        <p:nvSpPr>
          <p:cNvPr id="7" name="Rectángulo 6">
            <a:hlinkClick r:id="rId2"/>
            <a:extLst>
              <a:ext uri="{FF2B5EF4-FFF2-40B4-BE49-F238E27FC236}">
                <a16:creationId xmlns:a16="http://schemas.microsoft.com/office/drawing/2014/main" id="{134CCB62-6CC9-374B-96BF-A3388D38C913}"/>
              </a:ext>
            </a:extLst>
          </p:cNvPr>
          <p:cNvSpPr/>
          <p:nvPr userDrawn="1"/>
        </p:nvSpPr>
        <p:spPr>
          <a:xfrm>
            <a:off x="21750019" y="681861"/>
            <a:ext cx="1938656" cy="403252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2300" b="0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Isidora Sans Regular"/>
              <a:ea typeface="Isidora Sans Regular"/>
              <a:cs typeface="Isidora Sans Regular"/>
              <a:sym typeface="Isido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15410977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estra 9 copia">
    <p:bg>
      <p:bgPr>
        <a:solidFill>
          <a:srgbClr val="DCDEE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ursos Adicionales">
            <a:extLst>
              <a:ext uri="{FF2B5EF4-FFF2-40B4-BE49-F238E27FC236}">
                <a16:creationId xmlns:a16="http://schemas.microsoft.com/office/drawing/2014/main" id="{BEEE0576-62FE-7243-8BF1-DBC44F224AEF}"/>
              </a:ext>
            </a:extLst>
          </p:cNvPr>
          <p:cNvSpPr txBox="1"/>
          <p:nvPr userDrawn="1"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es-ES" dirty="0"/>
              <a:t>domestika.org</a:t>
            </a:r>
            <a:endParaRPr dirty="0"/>
          </a:p>
        </p:txBody>
      </p:sp>
      <p:sp>
        <p:nvSpPr>
          <p:cNvPr id="7" name="Rectángulo 6">
            <a:hlinkClick r:id="rId2"/>
            <a:extLst>
              <a:ext uri="{FF2B5EF4-FFF2-40B4-BE49-F238E27FC236}">
                <a16:creationId xmlns:a16="http://schemas.microsoft.com/office/drawing/2014/main" id="{82D329BA-15E3-D14C-B5B3-A0CBB245AE58}"/>
              </a:ext>
            </a:extLst>
          </p:cNvPr>
          <p:cNvSpPr/>
          <p:nvPr userDrawn="1"/>
        </p:nvSpPr>
        <p:spPr>
          <a:xfrm>
            <a:off x="21750019" y="681861"/>
            <a:ext cx="1938656" cy="403252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2300" b="0" i="0" u="none" strike="noStrike" cap="none" spc="0" normalizeH="0" baseline="0" dirty="0">
              <a:ln>
                <a:noFill/>
              </a:ln>
              <a:solidFill>
                <a:srgbClr val="53585F"/>
              </a:solidFill>
              <a:effectLst/>
              <a:uFillTx/>
              <a:latin typeface="Isidora Sans Regular"/>
              <a:ea typeface="Isidora Sans Regular"/>
              <a:cs typeface="Isidora Sans Regular"/>
              <a:sym typeface="Isidora Sans Regular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185650" y="13081000"/>
            <a:ext cx="364287" cy="393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2" r:id="rId4"/>
    <p:sldLayoutId id="2147483653" r:id="rId5"/>
    <p:sldLayoutId id="2147483655" r:id="rId6"/>
    <p:sldLayoutId id="2147483654" r:id="rId7"/>
  </p:sldLayoutIdLst>
  <p:transition spd="med"/>
  <p:txStyles>
    <p:titleStyle>
      <a:lvl1pPr marL="0" marR="0" indent="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1pPr>
      <a:lvl2pPr marL="0" marR="0" indent="228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2pPr>
      <a:lvl3pPr marL="0" marR="0" indent="457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3pPr>
      <a:lvl4pPr marL="0" marR="0" indent="6858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4pPr>
      <a:lvl5pPr marL="0" marR="0" indent="9144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5pPr>
      <a:lvl6pPr marL="0" marR="0" indent="11430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6pPr>
      <a:lvl7pPr marL="0" marR="0" indent="1371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7pPr>
      <a:lvl8pPr marL="0" marR="0" indent="1600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8pPr>
      <a:lvl9pPr marL="0" marR="0" indent="18288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600" b="0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Isidora Sans Bold"/>
        </a:defRPr>
      </a:lvl9pPr>
    </p:titleStyle>
    <p:bodyStyle>
      <a:lvl1pPr marL="280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1pPr>
      <a:lvl2pPr marL="915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2pPr>
      <a:lvl3pPr marL="1550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3pPr>
      <a:lvl4pPr marL="2185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4pPr>
      <a:lvl5pPr marL="2820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5pPr>
      <a:lvl6pPr marL="3455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6pPr>
      <a:lvl7pPr marL="4090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7pPr>
      <a:lvl8pPr marL="4725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8pPr>
      <a:lvl9pPr marL="5360865" marR="0" indent="-280865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2300" b="0" i="0" u="none" strike="noStrike" cap="none" spc="0" baseline="0">
          <a:solidFill>
            <a:srgbClr val="53585F"/>
          </a:solidFill>
          <a:uFillTx/>
          <a:latin typeface="Isidora Sans Regular"/>
          <a:ea typeface="Isidora Sans Regular"/>
          <a:cs typeface="Isidora Sans Regular"/>
          <a:sym typeface="Isidora Sans Regular"/>
        </a:defRPr>
      </a:lvl9pPr>
    </p:bodyStyle>
    <p:otherStyle>
      <a:lvl1pPr marL="0" marR="0" indent="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1pPr>
      <a:lvl2pPr marL="0" marR="0" indent="2286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2pPr>
      <a:lvl3pPr marL="0" marR="0" indent="4572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3pPr>
      <a:lvl4pPr marL="0" marR="0" indent="6858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4pPr>
      <a:lvl5pPr marL="0" marR="0" indent="9144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5pPr>
      <a:lvl6pPr marL="0" marR="0" indent="11430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6pPr>
      <a:lvl7pPr marL="0" marR="0" indent="13716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7pPr>
      <a:lvl8pPr marL="0" marR="0" indent="16002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8pPr>
      <a:lvl9pPr marL="0" marR="0" indent="1828800" algn="l" defTabSz="457200" rtl="0" latinLnBrk="0">
        <a:lnSpc>
          <a:spcPct val="12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sidora Sans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mestika.org/es/courses/328-diseno-de-interiores-para-restaurantes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://www.domestika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6" t="6514" r="668" b="10835"/>
          <a:stretch/>
        </p:blipFill>
        <p:spPr>
          <a:xfrm>
            <a:off x="877864" y="1601847"/>
            <a:ext cx="11352453" cy="10655468"/>
          </a:xfrm>
          <a:prstGeom prst="rect">
            <a:avLst/>
          </a:prstGeom>
        </p:spPr>
      </p:pic>
      <p:sp>
        <p:nvSpPr>
          <p:cNvPr id="72" name="Cuidando hasta el último detalle durante la visita del cliente a nuestro restaurante, haremos que tenga una experiencia en la que se sienta importante y único. Para hacer que se sienta especial, buscaremos diferentes formas de mimarle y hacer que se enamore de nuestro servicio."/>
          <p:cNvSpPr txBox="1"/>
          <p:nvPr/>
        </p:nvSpPr>
        <p:spPr>
          <a:xfrm>
            <a:off x="13087383" y="10925068"/>
            <a:ext cx="7784791" cy="890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ct val="120000"/>
              </a:lnSpc>
              <a:defRPr sz="2300">
                <a:solidFill>
                  <a:srgbClr val="53585F"/>
                </a:solidFill>
                <a:latin typeface="Isidora Sans Regular"/>
                <a:ea typeface="Isidora Sans Regular"/>
                <a:cs typeface="Isidora Sans Regular"/>
                <a:sym typeface="Isidora Sans Regular"/>
              </a:defRPr>
            </a:lvl1pPr>
          </a:lstStyle>
          <a:p>
            <a:r>
              <a:rPr lang="pt-BR" dirty="0"/>
              <a:t>Deixo aqui as imagens desta aula para que possa praticar com o mesmo material que eu utilizei.</a:t>
            </a:r>
          </a:p>
        </p:txBody>
      </p:sp>
      <p:sp>
        <p:nvSpPr>
          <p:cNvPr id="73" name="Curso de Masquespacio">
            <a:hlinkClick r:id="rId3"/>
          </p:cNvPr>
          <p:cNvSpPr txBox="1"/>
          <p:nvPr/>
        </p:nvSpPr>
        <p:spPr>
          <a:xfrm>
            <a:off x="13087383" y="7291790"/>
            <a:ext cx="956984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rPr lang="pt-BR" dirty="0"/>
              <a:t>Curso de Carles Marsal</a:t>
            </a:r>
          </a:p>
        </p:txBody>
      </p:sp>
      <p:sp>
        <p:nvSpPr>
          <p:cNvPr id="74" name="Experiencia del cliente"/>
          <p:cNvSpPr txBox="1"/>
          <p:nvPr/>
        </p:nvSpPr>
        <p:spPr>
          <a:xfrm>
            <a:off x="13087382" y="8260320"/>
            <a:ext cx="10681441" cy="24416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>
              <a:lnSpc>
                <a:spcPct val="80000"/>
              </a:lnSpc>
              <a:defRPr sz="10600" cap="all">
                <a:solidFill>
                  <a:srgbClr val="000000"/>
                </a:solidFill>
              </a:defRPr>
            </a:lvl1pPr>
          </a:lstStyle>
          <a:p>
            <a:r>
              <a:rPr lang="pt-BR" sz="9500" dirty="0"/>
              <a:t>as formas vetoriais</a:t>
            </a:r>
          </a:p>
        </p:txBody>
      </p:sp>
      <p:sp>
        <p:nvSpPr>
          <p:cNvPr id="76" name="Recursos Adicionales"/>
          <p:cNvSpPr txBox="1"/>
          <p:nvPr/>
        </p:nvSpPr>
        <p:spPr>
          <a:xfrm>
            <a:off x="783814" y="684927"/>
            <a:ext cx="6874416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r>
              <a:rPr lang="pt-BR" dirty="0"/>
              <a:t>Recursos Adicionais</a:t>
            </a:r>
          </a:p>
        </p:txBody>
      </p:sp>
      <p:sp>
        <p:nvSpPr>
          <p:cNvPr id="9" name="Recursos Adicionales">
            <a:extLst>
              <a:ext uri="{FF2B5EF4-FFF2-40B4-BE49-F238E27FC236}">
                <a16:creationId xmlns:a16="http://schemas.microsoft.com/office/drawing/2014/main" id="{1CC878A9-1FCD-094B-A6D3-5C1322CE8650}"/>
              </a:ext>
            </a:extLst>
          </p:cNvPr>
          <p:cNvSpPr txBox="1"/>
          <p:nvPr/>
        </p:nvSpPr>
        <p:spPr>
          <a:xfrm>
            <a:off x="21750019" y="681861"/>
            <a:ext cx="1811394" cy="403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defTabSz="457200">
              <a:lnSpc>
                <a:spcPct val="120000"/>
              </a:lnSpc>
              <a:defRPr sz="1900">
                <a:solidFill>
                  <a:srgbClr val="53585F"/>
                </a:solidFill>
              </a:defRPr>
            </a:lvl1pPr>
          </a:lstStyle>
          <a:p>
            <a:pPr algn="r"/>
            <a:r>
              <a:rPr lang="pt-BR" dirty="0"/>
              <a:t>domestika.org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4" t="7794" r="27401" b="31211"/>
          <a:stretch/>
        </p:blipFill>
        <p:spPr>
          <a:xfrm>
            <a:off x="877864" y="1607127"/>
            <a:ext cx="11341845" cy="1064029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" r="6240" b="24087"/>
          <a:stretch/>
        </p:blipFill>
        <p:spPr>
          <a:xfrm>
            <a:off x="-41447" y="-1"/>
            <a:ext cx="24425447" cy="13716001"/>
          </a:xfrm>
          <a:prstGeom prst="rect">
            <a:avLst/>
          </a:prstGeom>
        </p:spPr>
      </p:pic>
      <p:sp>
        <p:nvSpPr>
          <p:cNvPr id="167" name="Rectángulo"/>
          <p:cNvSpPr/>
          <p:nvPr/>
        </p:nvSpPr>
        <p:spPr>
          <a:xfrm>
            <a:off x="-52164" y="0"/>
            <a:ext cx="24436164" cy="13769613"/>
          </a:xfrm>
          <a:prstGeom prst="rect">
            <a:avLst/>
          </a:prstGeom>
          <a:solidFill>
            <a:srgbClr val="F02D00">
              <a:alpha val="70000"/>
            </a:srgb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 defTabSz="457200">
              <a:lnSpc>
                <a:spcPct val="120000"/>
              </a:lnSpc>
              <a:defRPr sz="2300">
                <a:solidFill>
                  <a:srgbClr val="53585F"/>
                </a:solidFill>
                <a:latin typeface="Isidora Sans Regular"/>
                <a:ea typeface="Isidora Sans Regular"/>
                <a:cs typeface="Isidora Sans Regular"/>
                <a:sym typeface="Isidora Sans Regular"/>
              </a:defRPr>
            </a:pPr>
            <a:endParaRPr dirty="0"/>
          </a:p>
        </p:txBody>
      </p:sp>
      <p:pic>
        <p:nvPicPr>
          <p:cNvPr id="168" name="domestika logotipo - letra (blanco).png" descr="domestika logotipo - letra (blanco)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9492" y="6244169"/>
            <a:ext cx="4705016" cy="9228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F0F0F0"/>
      </a:dk1>
      <a:lt1>
        <a:srgbClr val="F02D00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Isidora Sans Bold"/>
        <a:ea typeface="Isidora Sans Bold"/>
        <a:cs typeface="Isidora Sans Bold"/>
      </a:majorFont>
      <a:minorFont>
        <a:latin typeface="Isidora Sans Bold"/>
        <a:ea typeface="Isidora Sans Bold"/>
        <a:cs typeface="Isidora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Isidora Sans Regular"/>
            <a:ea typeface="Isidora Sans Regular"/>
            <a:cs typeface="Isidora Sans Regular"/>
            <a:sym typeface="Isido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02D00"/>
            </a:solidFill>
            <a:effectLst/>
            <a:uFillTx/>
            <a:latin typeface="+mn-lt"/>
            <a:ea typeface="+mn-ea"/>
            <a:cs typeface="+mn-cs"/>
            <a:sym typeface="Isidora Sans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Isidora Sans Bold"/>
        <a:ea typeface="Isidora Sans Bold"/>
        <a:cs typeface="Isidora Sans Bold"/>
      </a:majorFont>
      <a:minorFont>
        <a:latin typeface="Isidora Sans Bold"/>
        <a:ea typeface="Isidora Sans Bold"/>
        <a:cs typeface="Isidora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300" b="0" i="0" u="none" strike="noStrike" cap="none" spc="0" normalizeH="0" baseline="0">
            <a:ln>
              <a:noFill/>
            </a:ln>
            <a:solidFill>
              <a:srgbClr val="53585F"/>
            </a:solidFill>
            <a:effectLst/>
            <a:uFillTx/>
            <a:latin typeface="Isidora Sans Regular"/>
            <a:ea typeface="Isidora Sans Regular"/>
            <a:cs typeface="Isidora Sans Regular"/>
            <a:sym typeface="Isido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02D00"/>
            </a:solidFill>
            <a:effectLst/>
            <a:uFillTx/>
            <a:latin typeface="+mn-lt"/>
            <a:ea typeface="+mn-ea"/>
            <a:cs typeface="+mn-cs"/>
            <a:sym typeface="Isidora Sans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30</Words>
  <Application>Microsoft Macintosh PowerPoint</Application>
  <PresentationFormat>Personalizado</PresentationFormat>
  <Paragraphs>5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Isidora Sans Bold</vt:lpstr>
      <vt:lpstr>Isidora Sans Regular</vt:lpstr>
      <vt:lpstr>Rasa</vt:lpstr>
      <vt:lpstr>White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Belen Redondo</cp:lastModifiedBy>
  <cp:revision>47</cp:revision>
  <cp:lastPrinted>2021-02-01T13:55:57Z</cp:lastPrinted>
  <dcterms:modified xsi:type="dcterms:W3CDTF">2021-03-15T08:35:22Z</dcterms:modified>
</cp:coreProperties>
</file>